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6" r:id="rId7"/>
    <p:sldId id="267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39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90A97-2495-4FCC-A60E-5BD8C05C2FE7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F1555-0753-4864-AD93-FD92A57A8D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2448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mailto:|info@bbnh.de" TargetMode="External"/><Relationship Id="rId2" Type="http://schemas.openxmlformats.org/officeDocument/2006/relationships/hyperlink" Target="http://www.bbnh.de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mailto:|info@bbnh.de" TargetMode="External"/><Relationship Id="rId2" Type="http://schemas.openxmlformats.org/officeDocument/2006/relationships/hyperlink" Target="http://www.bbnh.de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14.4.2015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744416" cy="365125"/>
          </a:xfrm>
        </p:spPr>
        <p:txBody>
          <a:bodyPr/>
          <a:lstStyle/>
          <a:p>
            <a:r>
              <a:rPr lang="de-DE" dirty="0" smtClean="0"/>
              <a:t>Dr. Eckart Reichle, BBNH/Arbeitskreis Luhdorf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81FF-34EC-41C4-ADA9-01B7EBB4C5E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1000" b="1" dirty="0" smtClean="0"/>
              <a:t>Bürgerbündnis</a:t>
            </a:r>
            <a:r>
              <a:rPr lang="de-DE" sz="1000" b="1" baseline="0" dirty="0" smtClean="0"/>
              <a:t> </a:t>
            </a:r>
            <a:r>
              <a:rPr lang="de-DE" sz="1000" b="1" baseline="0" dirty="0" err="1" smtClean="0"/>
              <a:t>Nordheide</a:t>
            </a:r>
            <a:r>
              <a:rPr lang="de-DE" sz="1000" b="1" baseline="0" dirty="0" smtClean="0"/>
              <a:t> </a:t>
            </a:r>
            <a:r>
              <a:rPr lang="de-DE" sz="1000" b="1" baseline="0" dirty="0" err="1" smtClean="0"/>
              <a:t>e.V</a:t>
            </a:r>
            <a:r>
              <a:rPr lang="de-DE" sz="1000" b="1" baseline="0" dirty="0" smtClean="0"/>
              <a:t> | </a:t>
            </a:r>
            <a:r>
              <a:rPr lang="de-DE" sz="1000" b="1" baseline="0" dirty="0" smtClean="0">
                <a:solidFill>
                  <a:schemeClr val="bg2"/>
                </a:solidFill>
                <a:hlinkClick r:id="rId2"/>
              </a:rPr>
              <a:t>WWW.BBNH.de</a:t>
            </a:r>
            <a:r>
              <a:rPr lang="de-DE" sz="1000" b="1" baseline="0" dirty="0" smtClean="0">
                <a:solidFill>
                  <a:schemeClr val="bg2"/>
                </a:solidFill>
              </a:rPr>
              <a:t> </a:t>
            </a:r>
            <a:r>
              <a:rPr lang="de-DE" sz="1000" b="1" baseline="0" dirty="0" smtClean="0">
                <a:solidFill>
                  <a:schemeClr val="bg2"/>
                </a:solidFill>
                <a:hlinkClick r:id="rId3"/>
              </a:rPr>
              <a:t>|info@bbnh.de</a:t>
            </a:r>
            <a:r>
              <a:rPr lang="de-DE" sz="1000" b="1" baseline="0" dirty="0" smtClean="0">
                <a:solidFill>
                  <a:schemeClr val="bg2"/>
                </a:solidFill>
              </a:rPr>
              <a:t> </a:t>
            </a:r>
            <a:endParaRPr lang="de-DE" sz="1000" b="1" dirty="0">
              <a:solidFill>
                <a:schemeClr val="bg2"/>
              </a:solidFill>
            </a:endParaRPr>
          </a:p>
        </p:txBody>
      </p:sp>
      <p:pic>
        <p:nvPicPr>
          <p:cNvPr id="1026" name="Picture 2" descr="D:\Daten\BBNH\Grafiken\buergerbuendnis-nordheide-y-trasse-logo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608"/>
            <a:ext cx="3563888" cy="81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00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8.4.2015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Eckart Reichle, BBNH/Arbeitskreis Luhdorf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81FF-34EC-41C4-ADA9-01B7EBB4C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6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8.4.2015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Eckart Reichle, BBNH/Arbeitskreis Luhdorf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81FF-34EC-41C4-ADA9-01B7EBB4C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16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1171490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14.4.2016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672408" cy="365125"/>
          </a:xfrm>
        </p:spPr>
        <p:txBody>
          <a:bodyPr/>
          <a:lstStyle/>
          <a:p>
            <a:r>
              <a:rPr lang="de-DE" dirty="0" smtClean="0"/>
              <a:t>Dr. Eckart Reichle, BBNH/Arbeitskreis Luhdorf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81FF-34EC-41C4-ADA9-01B7EBB4C5E6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1000" b="1" dirty="0" smtClean="0"/>
              <a:t>Bürgerbündnis</a:t>
            </a:r>
            <a:r>
              <a:rPr lang="de-DE" sz="1000" b="1" baseline="0" dirty="0" smtClean="0"/>
              <a:t> </a:t>
            </a:r>
            <a:r>
              <a:rPr lang="de-DE" sz="1000" b="1" baseline="0" dirty="0" err="1" smtClean="0"/>
              <a:t>Nordheide</a:t>
            </a:r>
            <a:r>
              <a:rPr lang="de-DE" sz="1000" b="1" baseline="0" dirty="0" smtClean="0"/>
              <a:t> </a:t>
            </a:r>
            <a:r>
              <a:rPr lang="de-DE" sz="1000" b="1" baseline="0" dirty="0" err="1" smtClean="0"/>
              <a:t>e.V</a:t>
            </a:r>
            <a:r>
              <a:rPr lang="de-DE" sz="1000" b="1" baseline="0" dirty="0" smtClean="0"/>
              <a:t> | </a:t>
            </a:r>
            <a:r>
              <a:rPr lang="de-DE" sz="1000" b="1" baseline="0" dirty="0" smtClean="0">
                <a:solidFill>
                  <a:schemeClr val="bg2"/>
                </a:solidFill>
                <a:hlinkClick r:id="rId2"/>
              </a:rPr>
              <a:t>WWW.BBNH.de</a:t>
            </a:r>
            <a:r>
              <a:rPr lang="de-DE" sz="1000" b="1" baseline="0" dirty="0" smtClean="0">
                <a:solidFill>
                  <a:schemeClr val="bg2"/>
                </a:solidFill>
              </a:rPr>
              <a:t> </a:t>
            </a:r>
            <a:r>
              <a:rPr lang="de-DE" sz="1000" b="1" baseline="0" dirty="0" smtClean="0">
                <a:solidFill>
                  <a:schemeClr val="bg2"/>
                </a:solidFill>
                <a:hlinkClick r:id="rId3"/>
              </a:rPr>
              <a:t>|info@bbnh.de</a:t>
            </a:r>
            <a:r>
              <a:rPr lang="de-DE" sz="1000" b="1" baseline="0" dirty="0" smtClean="0">
                <a:solidFill>
                  <a:schemeClr val="bg2"/>
                </a:solidFill>
              </a:rPr>
              <a:t> </a:t>
            </a:r>
            <a:endParaRPr lang="de-DE" sz="1000" b="1" dirty="0">
              <a:solidFill>
                <a:schemeClr val="bg2"/>
              </a:solidFill>
            </a:endParaRPr>
          </a:p>
        </p:txBody>
      </p:sp>
      <p:pic>
        <p:nvPicPr>
          <p:cNvPr id="9" name="Picture 2" descr="D:\Daten\BBNH\Grafiken\buergerbuendnis-nordheide-y-trasse-logo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608"/>
            <a:ext cx="3563888" cy="81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00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8.4.2015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Eckart Reichle, BBNH/Arbeitskreis Luhdorf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81FF-34EC-41C4-ADA9-01B7EBB4C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505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8.4.2015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Eckart Reichle, BBNH/Arbeitskreis Luhdorf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81FF-34EC-41C4-ADA9-01B7EBB4C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473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8.4.2015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Eckart Reichle, BBNH/Arbeitskreis Luhdorf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81FF-34EC-41C4-ADA9-01B7EBB4C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470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8.4.2015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Eckart Reichle, BBNH/Arbeitskreis Luhdorf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81FF-34EC-41C4-ADA9-01B7EBB4C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07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8.4.2015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Eckart Reichle, BBNH/Arbeitskreis Luhdorf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81FF-34EC-41C4-ADA9-01B7EBB4C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716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8.4.2015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Eckart Reichle, BBNH/Arbeitskreis Luhdorf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81FF-34EC-41C4-ADA9-01B7EBB4C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04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8.4.2015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Eckart Reichle, BBNH/Arbeitskreis Luhdorf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81FF-34EC-41C4-ADA9-01B7EBB4C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129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8.4.2015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Dr. Eckart Reichle, BBNH/Arbeitskreis Luhdorf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681FF-34EC-41C4-ADA9-01B7EBB4C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648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Warum sollte der Verein erhalten bleiben?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Fakten und Gedanken zum Antrag </a:t>
            </a:r>
            <a:r>
              <a:rPr lang="de-DE" dirty="0" smtClean="0"/>
              <a:t>auf </a:t>
            </a:r>
            <a:r>
              <a:rPr lang="de-DE" dirty="0" smtClean="0"/>
              <a:t>Auflösung </a:t>
            </a:r>
            <a:r>
              <a:rPr lang="de-DE" dirty="0"/>
              <a:t>des Vereins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14.4.2016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Eckart Reichle, BBNH/Arbeitskreis Luhdorf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81FF-34EC-41C4-ADA9-01B7EBB4C5E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233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Wir haben - gemeinsam mit anderen - aber auch durch </a:t>
            </a:r>
            <a:r>
              <a:rPr lang="de-DE" dirty="0" smtClean="0">
                <a:solidFill>
                  <a:srgbClr val="FF0000"/>
                </a:solidFill>
              </a:rPr>
              <a:t>unsere</a:t>
            </a:r>
            <a:r>
              <a:rPr lang="de-DE" dirty="0" smtClean="0"/>
              <a:t> Aktivitäten unglaublich viel erreicht!</a:t>
            </a:r>
          </a:p>
          <a:p>
            <a:r>
              <a:rPr lang="de-DE" dirty="0" smtClean="0"/>
              <a:t>Das Ziel der BI ist durchaus in Sicht und viel näher, als wir jemals dachten</a:t>
            </a:r>
          </a:p>
          <a:p>
            <a:r>
              <a:rPr lang="de-DE" dirty="0" smtClean="0"/>
              <a:t>Aber das Ziel ist noch keineswegs erreicht!</a:t>
            </a:r>
          </a:p>
          <a:p>
            <a:r>
              <a:rPr lang="de-DE" dirty="0" smtClean="0"/>
              <a:t>Daher gibt es </a:t>
            </a:r>
            <a:r>
              <a:rPr lang="de-DE" dirty="0" smtClean="0">
                <a:solidFill>
                  <a:srgbClr val="FF0000"/>
                </a:solidFill>
              </a:rPr>
              <a:t>keinen</a:t>
            </a:r>
            <a:r>
              <a:rPr lang="de-DE" dirty="0" smtClean="0"/>
              <a:t> inhaltlichen Grund für die Auflösung des Vereins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14.4.2016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Dr. Eckart Reichle, BBNH/Arbeitskreis Luhdorf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81FF-34EC-41C4-ADA9-01B7EBB4C5E6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815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1171490"/>
            <a:ext cx="8229600" cy="4921806"/>
          </a:xfrm>
        </p:spPr>
        <p:txBody>
          <a:bodyPr/>
          <a:lstStyle/>
          <a:p>
            <a:r>
              <a:rPr lang="de-DE" dirty="0" smtClean="0"/>
              <a:t>Wenn wir jetzt aufhören, senden wir an die Politik, die Bahn und durchaus vorhandene Gegner des DSN-Beschlusses genau das falsche Signal!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14.4.2016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Eckart Reichle, BBNH/Arbeitskreis Luhdorf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81FF-34EC-41C4-ADA9-01B7EBB4C5E6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724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14.4.2016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Eckart Reichle, BBNH/Arbeitskreis Luhdorf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81FF-34EC-41C4-ADA9-01B7EBB4C5E6}" type="slidenum">
              <a:rPr lang="de-DE" smtClean="0"/>
              <a:t>2</a:t>
            </a:fld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Zweck unserer BI laut Satzung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3888432"/>
          </a:xfrm>
        </p:spPr>
        <p:txBody>
          <a:bodyPr>
            <a:normAutofit fontScale="62500" lnSpcReduction="20000"/>
          </a:bodyPr>
          <a:lstStyle/>
          <a:p>
            <a:endParaRPr lang="de-DE" dirty="0"/>
          </a:p>
          <a:p>
            <a:r>
              <a:rPr lang="de-DE" sz="4000" dirty="0" smtClean="0"/>
              <a:t>§ </a:t>
            </a:r>
            <a:r>
              <a:rPr lang="de-DE" sz="4000" dirty="0"/>
              <a:t>2 Zweck </a:t>
            </a:r>
          </a:p>
          <a:p>
            <a:r>
              <a:rPr lang="de-DE" sz="4000" dirty="0"/>
              <a:t>Zweck des Vereins ist der </a:t>
            </a:r>
            <a:r>
              <a:rPr lang="de-DE" sz="4000" b="1" dirty="0"/>
              <a:t>Schutz von Natur, Umwelt und Landschaft und unseres Lebensraums </a:t>
            </a:r>
            <a:r>
              <a:rPr lang="de-DE" sz="4000" dirty="0"/>
              <a:t>insbesondere vor dem Hintergrund des von der Deutschen Bahn AG geplanten Neubaus einer Eisenbahntrasse zwischen </a:t>
            </a:r>
            <a:r>
              <a:rPr lang="de-DE" sz="4000" dirty="0" err="1"/>
              <a:t>Ashausen</a:t>
            </a:r>
            <a:r>
              <a:rPr lang="de-DE" sz="4000" dirty="0"/>
              <a:t> und </a:t>
            </a:r>
            <a:r>
              <a:rPr lang="de-DE" sz="4000" dirty="0" err="1"/>
              <a:t>Unterlüß</a:t>
            </a:r>
            <a:r>
              <a:rPr lang="de-DE" sz="4000" dirty="0"/>
              <a:t> oder </a:t>
            </a:r>
            <a:r>
              <a:rPr lang="de-DE" sz="4000" dirty="0" err="1"/>
              <a:t>Suderburg</a:t>
            </a:r>
            <a:r>
              <a:rPr lang="de-DE" sz="4000" dirty="0"/>
              <a:t>, da dieses Vorhaben nicht mit den oben genannten Zwecken vereinbar ist. Aus den gleichen Gründen tritt der Verein auch für das Ziel ein, </a:t>
            </a:r>
            <a:r>
              <a:rPr lang="de-DE" sz="4000" b="1" dirty="0"/>
              <a:t>jedweden Neubau einer Eisenbahntrasse im Landkreis Harburg und den angrenzenden Landkreisen zu verhindern</a:t>
            </a:r>
            <a:r>
              <a:rPr lang="de-DE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1976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Wann ist ein Neubau zuverlässig verhindert?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Endgültige Aufnahme einer alternativen Ausbaulösung im vorrangigen Bedarf des BVWP</a:t>
            </a:r>
          </a:p>
          <a:p>
            <a:r>
              <a:rPr lang="de-DE" dirty="0" smtClean="0"/>
              <a:t>Keine „Hintertüre“ im BVWP</a:t>
            </a:r>
          </a:p>
          <a:p>
            <a:r>
              <a:rPr lang="de-DE" dirty="0" smtClean="0"/>
              <a:t>Verabschiedung dieses BVWP durch das Kabinett</a:t>
            </a:r>
          </a:p>
          <a:p>
            <a:r>
              <a:rPr lang="de-DE" dirty="0" smtClean="0"/>
              <a:t>Beschluss über die sich daraus ergebenden Ausbaugesetze durch den Bundestag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14.4.2016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Eckart Reichle, BBNH/Arbeitskreis Luhdorf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81FF-34EC-41C4-ADA9-01B7EBB4C5E6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526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haben wir?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Einen übergroß mehrheitlichen Beschluss des DSN für die Alpha-E Ausbauvariante mit umfangreichen Schutzbedingungen für Umwelt und Anwohner (Bedingungen der Region), </a:t>
            </a:r>
            <a:r>
              <a:rPr lang="de-DE" dirty="0" smtClean="0">
                <a:solidFill>
                  <a:srgbClr val="C00000"/>
                </a:solidFill>
              </a:rPr>
              <a:t>rechtlich nicht bindend</a:t>
            </a:r>
          </a:p>
          <a:p>
            <a:r>
              <a:rPr lang="de-DE" dirty="0" smtClean="0"/>
              <a:t>Einen Referentenentwurf des BVWP (Noch keinen Beschluss durch das </a:t>
            </a:r>
            <a:r>
              <a:rPr lang="de-DE" dirty="0" smtClean="0"/>
              <a:t>Kabinett)</a:t>
            </a:r>
            <a:endParaRPr lang="de-DE" dirty="0" smtClean="0"/>
          </a:p>
          <a:p>
            <a:r>
              <a:rPr lang="de-DE" dirty="0" smtClean="0"/>
              <a:t>Die Aufnahme der Ausbauvariante </a:t>
            </a:r>
            <a:r>
              <a:rPr lang="de-DE" dirty="0" smtClean="0">
                <a:solidFill>
                  <a:srgbClr val="FF0000"/>
                </a:solidFill>
              </a:rPr>
              <a:t>ohne</a:t>
            </a:r>
            <a:r>
              <a:rPr lang="de-DE" dirty="0" smtClean="0"/>
              <a:t> NKI und </a:t>
            </a:r>
            <a:r>
              <a:rPr lang="de-DE" dirty="0" smtClean="0">
                <a:solidFill>
                  <a:srgbClr val="FF0000"/>
                </a:solidFill>
              </a:rPr>
              <a:t>ohne </a:t>
            </a:r>
            <a:r>
              <a:rPr lang="de-DE" dirty="0" smtClean="0"/>
              <a:t>Bedingungen der Region mit Bezug auf die alte Y-Trasse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14.4.2016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Eckart Reichle, BBNH/Arbeitskreis Luhdorf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81FF-34EC-41C4-ADA9-01B7EBB4C5E6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063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Welche Risiken drohen?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Zur endgültigen Aufnahme in den BVWP:</a:t>
            </a:r>
          </a:p>
          <a:p>
            <a:pPr lvl="1"/>
            <a:r>
              <a:rPr lang="de-DE" dirty="0" smtClean="0"/>
              <a:t>NKI-Berechnung noch sehr unsicher (Wenn &lt; 1,0: Aufnahme in den vordringlichen Bedarf unwahrscheinlich)</a:t>
            </a:r>
          </a:p>
          <a:p>
            <a:pPr lvl="1"/>
            <a:r>
              <a:rPr lang="de-DE" dirty="0" smtClean="0"/>
              <a:t>Durch Hamburg, Lüneburg und neue gegenläufige </a:t>
            </a:r>
            <a:r>
              <a:rPr lang="de-DE" dirty="0" err="1" smtClean="0"/>
              <a:t>BI‘s</a:t>
            </a:r>
            <a:r>
              <a:rPr lang="de-DE" dirty="0" smtClean="0"/>
              <a:t> Aufnahme einer „Hintertüre“ für eine Neubaustrecke in den BVWP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14.4.2016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Eckart Reichle, BBNH/Arbeitskreis Luhdorf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81FF-34EC-41C4-ADA9-01B7EBB4C5E6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/>
          <a:lstStyle/>
          <a:p>
            <a:r>
              <a:rPr lang="de-DE" dirty="0" smtClean="0"/>
              <a:t>Diese Risiken sind konkret: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14.4.2016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Eckart Reichle, BBNH/Arbeitskreis Luhdorf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81FF-34EC-41C4-ADA9-01B7EBB4C5E6}" type="slidenum">
              <a:rPr lang="de-DE" smtClean="0"/>
              <a:t>6</a:t>
            </a:fld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26193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8880"/>
            <a:ext cx="661035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27" y="4547195"/>
            <a:ext cx="65913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9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Risiken sind konkret: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LZ Lüneburg: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14.4.2016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Eckart Reichle, BBNH/Arbeitskreis Luhdorf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81FF-34EC-41C4-ADA9-01B7EBB4C5E6}" type="slidenum">
              <a:rPr lang="de-DE" smtClean="0"/>
              <a:t>7</a:t>
            </a:fld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68051"/>
            <a:ext cx="60102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985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Welche Risiken drohen?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Nach Verabschiedung des BVWP</a:t>
            </a:r>
          </a:p>
          <a:p>
            <a:pPr lvl="1"/>
            <a:r>
              <a:rPr lang="de-DE" dirty="0" smtClean="0"/>
              <a:t>Mangelnde bzw. fehlende Umsetzung in den Ausbaugesetzen</a:t>
            </a:r>
          </a:p>
          <a:p>
            <a:pPr lvl="1"/>
            <a:r>
              <a:rPr lang="de-DE" dirty="0" smtClean="0"/>
              <a:t>Davon insbesondere Bedingungen der Region betroffen, diese erscheinen im BVWP </a:t>
            </a:r>
            <a:r>
              <a:rPr lang="de-DE" dirty="0" smtClean="0">
                <a:solidFill>
                  <a:srgbClr val="FF0000"/>
                </a:solidFill>
              </a:rPr>
              <a:t>nicht!</a:t>
            </a:r>
            <a:endParaRPr lang="de-DE" dirty="0" smtClean="0"/>
          </a:p>
          <a:p>
            <a:pPr lvl="1"/>
            <a:r>
              <a:rPr lang="de-DE" dirty="0" smtClean="0"/>
              <a:t>Dadurch </a:t>
            </a:r>
            <a:r>
              <a:rPr lang="de-DE" dirty="0" err="1" smtClean="0">
                <a:solidFill>
                  <a:srgbClr val="FF0000"/>
                </a:solidFill>
              </a:rPr>
              <a:t>Entsolidarisierung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smtClean="0"/>
              <a:t>mit den vom Ausbau betroffenen Regionen und Bürgern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14.4.2016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Eckart Reichle, BBNH/Arbeitskreis Luhdorf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81FF-34EC-41C4-ADA9-01B7EBB4C5E6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670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Wie können wir den Risiken entgegenwirken?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Präsenz zeigen</a:t>
            </a:r>
            <a:endParaRPr lang="de-DE" dirty="0" smtClean="0"/>
          </a:p>
          <a:p>
            <a:r>
              <a:rPr lang="de-DE" dirty="0" smtClean="0"/>
              <a:t>Aktive Mitwirkung im Projektbeirat (Nur den am DSN beteiligten Institutionen – also auch </a:t>
            </a:r>
            <a:r>
              <a:rPr lang="de-DE" dirty="0" err="1" smtClean="0"/>
              <a:t>BI‘s</a:t>
            </a:r>
            <a:r>
              <a:rPr lang="de-DE" dirty="0" smtClean="0"/>
              <a:t> - möglich)</a:t>
            </a:r>
          </a:p>
          <a:p>
            <a:r>
              <a:rPr lang="de-DE" dirty="0" smtClean="0"/>
              <a:t>Bei Fehlentwicklungen </a:t>
            </a:r>
            <a:r>
              <a:rPr lang="de-DE" dirty="0" smtClean="0">
                <a:solidFill>
                  <a:srgbClr val="FF0000"/>
                </a:solidFill>
              </a:rPr>
              <a:t>sofort</a:t>
            </a:r>
            <a:r>
              <a:rPr lang="de-DE" dirty="0" smtClean="0"/>
              <a:t> wieder an die Öffentlichkeit gehen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14.4.2016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Eckart Reichle, BBNH/Arbeitskreis Luhdorf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81FF-34EC-41C4-ADA9-01B7EBB4C5E6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126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504</Words>
  <Application>Microsoft Office PowerPoint</Application>
  <PresentationFormat>Bildschirmpräsentation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Warum sollte der Verein erhalten bleiben?</vt:lpstr>
      <vt:lpstr>Zweck unserer BI laut Satzung</vt:lpstr>
      <vt:lpstr>Wann ist ein Neubau zuverlässig verhindert?</vt:lpstr>
      <vt:lpstr>Was haben wir?</vt:lpstr>
      <vt:lpstr>Welche Risiken drohen?</vt:lpstr>
      <vt:lpstr>Diese Risiken sind konkret:</vt:lpstr>
      <vt:lpstr>Die Risiken sind konkret:</vt:lpstr>
      <vt:lpstr>Welche Risiken drohen?</vt:lpstr>
      <vt:lpstr>Wie können wir den Risiken entgegenwirken?</vt:lpstr>
      <vt:lpstr>Zusammenfassung</vt:lpstr>
      <vt:lpstr>Wenn wir jetzt aufhören, senden wir an die Politik, die Bahn und durchaus vorhandene Gegner des DSN-Beschlusses genau das falsche Signal!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Dr. Eckart Reichle</dc:creator>
  <cp:lastModifiedBy>Dr. Eckart Reichle</cp:lastModifiedBy>
  <cp:revision>35</cp:revision>
  <dcterms:created xsi:type="dcterms:W3CDTF">2015-04-07T18:45:42Z</dcterms:created>
  <dcterms:modified xsi:type="dcterms:W3CDTF">2016-04-13T18:49:44Z</dcterms:modified>
</cp:coreProperties>
</file>